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6" d="100"/>
          <a:sy n="56" d="100"/>
        </p:scale>
        <p:origin x="26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D606-275E-4B47-BF5D-15F7597DE05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D3DE-0E54-4C1E-A688-013CE994C5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1168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D606-275E-4B47-BF5D-15F7597DE05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D3DE-0E54-4C1E-A688-013CE994C5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947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D606-275E-4B47-BF5D-15F7597DE05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D3DE-0E54-4C1E-A688-013CE994C5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947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D606-275E-4B47-BF5D-15F7597DE05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D3DE-0E54-4C1E-A688-013CE994C5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698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D606-275E-4B47-BF5D-15F7597DE05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D3DE-0E54-4C1E-A688-013CE994C5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61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D606-275E-4B47-BF5D-15F7597DE05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D3DE-0E54-4C1E-A688-013CE994C5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9036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D606-275E-4B47-BF5D-15F7597DE05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D3DE-0E54-4C1E-A688-013CE994C5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199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D606-275E-4B47-BF5D-15F7597DE05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D3DE-0E54-4C1E-A688-013CE994C5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3916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D606-275E-4B47-BF5D-15F7597DE05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D3DE-0E54-4C1E-A688-013CE994C5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2863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D606-275E-4B47-BF5D-15F7597DE05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D3DE-0E54-4C1E-A688-013CE994C5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94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D606-275E-4B47-BF5D-15F7597DE05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D3DE-0E54-4C1E-A688-013CE994C5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9066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1D606-275E-4B47-BF5D-15F7597DE05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8D3DE-0E54-4C1E-A688-013CE994C5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9929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19">
            <a:extLst>
              <a:ext uri="{FF2B5EF4-FFF2-40B4-BE49-F238E27FC236}">
                <a16:creationId xmlns:a16="http://schemas.microsoft.com/office/drawing/2014/main" id="{0A278492-2ECD-45AE-AEC2-A31D21DF88E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" y="0"/>
            <a:ext cx="7558636" cy="10691813"/>
          </a:xfrm>
          <a:prstGeom prst="rect">
            <a:avLst/>
          </a:prstGeom>
        </p:spPr>
      </p:pic>
      <p:sp>
        <p:nvSpPr>
          <p:cNvPr id="17" name="Text Box 5">
            <a:extLst>
              <a:ext uri="{FF2B5EF4-FFF2-40B4-BE49-F238E27FC236}">
                <a16:creationId xmlns:a16="http://schemas.microsoft.com/office/drawing/2014/main" id="{99326BB0-15EF-4BDA-8AE6-0992F7F00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13" y="9831424"/>
            <a:ext cx="6119812" cy="713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100" b="1" dirty="0">
                <a:latin typeface="Agency FB" panose="020B0503020202020204" pitchFamily="34" charset="0"/>
              </a:rPr>
              <a:t>Pascal DHUICQ — </a:t>
            </a:r>
            <a:r>
              <a:rPr lang="fr-FR" altLang="fr-FR" sz="1100" dirty="0" err="1">
                <a:latin typeface="Agency FB" panose="020B0503020202020204" pitchFamily="34" charset="0"/>
              </a:rPr>
              <a:t>MemoTopic</a:t>
            </a:r>
            <a:r>
              <a:rPr lang="en-US" altLang="fr-FR" sz="1100" dirty="0">
                <a:latin typeface="Agency FB" panose="020B0503020202020204" pitchFamily="34" charset="0"/>
              </a:rPr>
              <a:t> </a:t>
            </a:r>
            <a:r>
              <a:rPr lang="fr-FR" altLang="fr-FR" sz="1100" dirty="0">
                <a:latin typeface="Agency FB" panose="020B0503020202020204" pitchFamily="34" charset="0"/>
              </a:rPr>
              <a:t>— </a:t>
            </a:r>
            <a:r>
              <a:rPr lang="fr-FR" altLang="fr-FR" sz="1100" b="1" dirty="0">
                <a:latin typeface="Agency FB" panose="020B0503020202020204" pitchFamily="34" charset="0"/>
              </a:rPr>
              <a:t>06.08.93.96.19 </a:t>
            </a:r>
            <a:r>
              <a:rPr lang="fr-FR" altLang="fr-FR" sz="1100" dirty="0">
                <a:latin typeface="Agency FB" panose="020B0503020202020204" pitchFamily="34" charset="0"/>
              </a:rPr>
              <a:t>contact@memotopic.com — 32, rue de </a:t>
            </a:r>
            <a:r>
              <a:rPr lang="fr-FR" altLang="fr-FR" sz="1100" dirty="0" err="1">
                <a:latin typeface="Agency FB" panose="020B0503020202020204" pitchFamily="34" charset="0"/>
              </a:rPr>
              <a:t>Dionval</a:t>
            </a:r>
            <a:r>
              <a:rPr lang="fr-FR" altLang="fr-FR" sz="1100" dirty="0">
                <a:latin typeface="Agency FB" panose="020B0503020202020204" pitchFamily="34" charset="0"/>
              </a:rPr>
              <a:t> 28 130 Saint-Piat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100" dirty="0">
                <a:latin typeface="Agency FB" panose="020B0503020202020204" pitchFamily="34" charset="0"/>
              </a:rPr>
              <a:t>dispensé d’immatriculation au registre du commerce et des sociétés (RCS) et au répertoire des métiers (RM)</a:t>
            </a:r>
            <a:endParaRPr lang="fr-FR" altLang="fr-FR" sz="1200" dirty="0">
              <a:latin typeface="Agency FB" panose="020B0503020202020204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100" dirty="0">
                <a:latin typeface="Agency FB" panose="020B0503020202020204" pitchFamily="34" charset="0"/>
              </a:rPr>
              <a:t>SIRET : 522202894 00021 — Non assujetti à la TVA</a:t>
            </a:r>
            <a:endParaRPr lang="fr-FR" altLang="fr-FR" sz="1800" dirty="0">
              <a:latin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D3EBB75-ACE4-4B6B-8D22-72DF80716AEB}"/>
              </a:ext>
            </a:extLst>
          </p:cNvPr>
          <p:cNvSpPr txBox="1"/>
          <p:nvPr/>
        </p:nvSpPr>
        <p:spPr>
          <a:xfrm>
            <a:off x="298702" y="2466927"/>
            <a:ext cx="664580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fr-FR" sz="1400" b="1" dirty="0">
                <a:solidFill>
                  <a:schemeClr val="accent4">
                    <a:lumMod val="75000"/>
                  </a:schemeClr>
                </a:solidFill>
                <a:effectLst/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Séjours de stage découverte de « l’audio-naturalisme »   -  PRÉ-INSCRIPTION </a:t>
            </a:r>
          </a:p>
          <a:p>
            <a:pPr algn="ctr" fontAlgn="base"/>
            <a:r>
              <a:rPr lang="fr-FR" sz="1400" b="1" dirty="0">
                <a:effectLst/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Merci de faire connaître votre intérêt pour cette formation le plus vite possible pour lancer des réservations fermes. L’inscription n’est définitive qu’une fois le payement effectué 15 jours avant minimum)</a:t>
            </a:r>
            <a:endParaRPr lang="fr-FR" sz="1200" b="1" dirty="0">
              <a:latin typeface="Open Sans Condensed Light" panose="020B0306030504020204" pitchFamily="34" charset="0"/>
              <a:ea typeface="Open Sans Condensed Light" panose="020B0306030504020204" pitchFamily="34" charset="0"/>
              <a:cs typeface="Open Sans Condensed Light" panose="020B0306030504020204" pitchFamily="34" charset="0"/>
            </a:endParaRPr>
          </a:p>
        </p:txBody>
      </p:sp>
      <p:graphicFrame>
        <p:nvGraphicFramePr>
          <p:cNvPr id="2" name="Tableau 3">
            <a:extLst>
              <a:ext uri="{FF2B5EF4-FFF2-40B4-BE49-F238E27FC236}">
                <a16:creationId xmlns:a16="http://schemas.microsoft.com/office/drawing/2014/main" id="{FEF14A8D-C5F5-4620-89EB-48108FC1CB9A}"/>
              </a:ext>
            </a:extLst>
          </p:cNvPr>
          <p:cNvGraphicFramePr>
            <a:graphicFrameLocks noGrp="1"/>
          </p:cNvGraphicFramePr>
          <p:nvPr/>
        </p:nvGraphicFramePr>
        <p:xfrm>
          <a:off x="615165" y="3248443"/>
          <a:ext cx="6433336" cy="65599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95182">
                  <a:extLst>
                    <a:ext uri="{9D8B030D-6E8A-4147-A177-3AD203B41FA5}">
                      <a16:colId xmlns:a16="http://schemas.microsoft.com/office/drawing/2014/main" val="291154040"/>
                    </a:ext>
                  </a:extLst>
                </a:gridCol>
                <a:gridCol w="3538154">
                  <a:extLst>
                    <a:ext uri="{9D8B030D-6E8A-4147-A177-3AD203B41FA5}">
                      <a16:colId xmlns:a16="http://schemas.microsoft.com/office/drawing/2014/main" val="4113799290"/>
                    </a:ext>
                  </a:extLst>
                </a:gridCol>
              </a:tblGrid>
              <a:tr h="338565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Open Sans Condensed Light" panose="020B0306030504020204" pitchFamily="34" charset="0"/>
                          <a:ea typeface="Open Sans Condensed Light" panose="020B0306030504020204" pitchFamily="34" charset="0"/>
                          <a:cs typeface="Open Sans Condensed Light" panose="020B0306030504020204" pitchFamily="34" charset="0"/>
                        </a:rPr>
                        <a:t>Nom :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Open Sans Condensed Light" panose="020B0306030504020204" pitchFamily="34" charset="0"/>
                          <a:ea typeface="Open Sans Condensed Light" panose="020B0306030504020204" pitchFamily="34" charset="0"/>
                          <a:cs typeface="Open Sans Condensed Light" panose="020B0306030504020204" pitchFamily="34" charset="0"/>
                        </a:rPr>
                        <a:t>Prénom :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668548"/>
                  </a:ext>
                </a:extLst>
              </a:tr>
              <a:tr h="522727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Open Sans Condensed Light" panose="020B0306030504020204" pitchFamily="34" charset="0"/>
                          <a:ea typeface="Open Sans Condensed Light" panose="020B0306030504020204" pitchFamily="34" charset="0"/>
                          <a:cs typeface="Open Sans Condensed Light" panose="020B0306030504020204" pitchFamily="34" charset="0"/>
                        </a:rPr>
                        <a:t>Adresse postale :</a:t>
                      </a:r>
                    </a:p>
                    <a:p>
                      <a:endParaRPr lang="fr-F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Open Sans Condensed Light" panose="020B0306030504020204" pitchFamily="34" charset="0"/>
                          <a:ea typeface="Open Sans Condensed Light" panose="020B0306030504020204" pitchFamily="34" charset="0"/>
                          <a:cs typeface="Open Sans Condensed Light" panose="020B0306030504020204" pitchFamily="34" charset="0"/>
                        </a:rPr>
                        <a:t>Adresse courriel :</a:t>
                      </a:r>
                    </a:p>
                    <a:p>
                      <a:endParaRPr lang="fr-FR" sz="1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35443"/>
                  </a:ext>
                </a:extLst>
              </a:tr>
              <a:tr h="328241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latin typeface="Open Sans Condensed Light" panose="020B0306030504020204" pitchFamily="34" charset="0"/>
                          <a:ea typeface="Open Sans Condensed Light" panose="020B0306030504020204" pitchFamily="34" charset="0"/>
                          <a:cs typeface="Open Sans Condensed Light" panose="020B0306030504020204" pitchFamily="34" charset="0"/>
                        </a:rPr>
                        <a:t>Téléphone :</a:t>
                      </a:r>
                      <a:endParaRPr lang="fr-F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kern="1200" dirty="0">
                          <a:solidFill>
                            <a:schemeClr val="dk1"/>
                          </a:solidFill>
                          <a:latin typeface="Open Sans Condensed Light" panose="020B0306030504020204" pitchFamily="34" charset="0"/>
                          <a:ea typeface="Open Sans Condensed Light" panose="020B0306030504020204" pitchFamily="34" charset="0"/>
                          <a:cs typeface="Open Sans Condensed Light" panose="020B0306030504020204" pitchFamily="34" charset="0"/>
                        </a:rPr>
                        <a:t>Pour votre travail ou à titre privé ? :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3746388"/>
                  </a:ext>
                </a:extLst>
              </a:tr>
              <a:tr h="344902">
                <a:tc>
                  <a:txBody>
                    <a:bodyPr/>
                    <a:lstStyle/>
                    <a:p>
                      <a:r>
                        <a:rPr lang="fr-FR" sz="1200" b="1" kern="1200" dirty="0">
                          <a:solidFill>
                            <a:schemeClr val="dk1"/>
                          </a:solidFill>
                          <a:latin typeface="Open Sans Condensed Light" panose="020B0306030504020204" pitchFamily="34" charset="0"/>
                          <a:ea typeface="Open Sans Condensed Light" panose="020B0306030504020204" pitchFamily="34" charset="0"/>
                          <a:cs typeface="Open Sans Condensed Light" panose="020B0306030504020204" pitchFamily="34" charset="0"/>
                        </a:rPr>
                        <a:t>Mois du stage choisi 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kern="1200" dirty="0">
                          <a:solidFill>
                            <a:schemeClr val="dk1"/>
                          </a:solidFill>
                          <a:latin typeface="Open Sans Condensed Light" panose="020B0306030504020204" pitchFamily="34" charset="0"/>
                          <a:ea typeface="Open Sans Condensed Light" panose="020B0306030504020204" pitchFamily="34" charset="0"/>
                          <a:cs typeface="Open Sans Condensed Light" panose="020B0306030504020204" pitchFamily="34" charset="0"/>
                        </a:rPr>
                        <a:t>Demi-journées choisies</a:t>
                      </a:r>
                      <a:r>
                        <a:rPr lang="fr-FR" sz="1200" b="0" kern="1200" dirty="0">
                          <a:solidFill>
                            <a:schemeClr val="dk1"/>
                          </a:solidFill>
                          <a:latin typeface="Open Sans Condensed Light" panose="020B0306030504020204" pitchFamily="34" charset="0"/>
                          <a:ea typeface="Open Sans Condensed Light" panose="020B0306030504020204" pitchFamily="34" charset="0"/>
                          <a:cs typeface="Open Sans Condensed Light" panose="020B0306030504020204" pitchFamily="34" charset="0"/>
                        </a:rPr>
                        <a:t> (ne pas préciser si vous restez à toutes)</a:t>
                      </a:r>
                      <a:r>
                        <a:rPr lang="fr-FR" sz="1200" b="1" kern="1200" dirty="0">
                          <a:solidFill>
                            <a:schemeClr val="dk1"/>
                          </a:solidFill>
                          <a:latin typeface="Open Sans Condensed Light" panose="020B0306030504020204" pitchFamily="34" charset="0"/>
                          <a:ea typeface="Open Sans Condensed Light" panose="020B0306030504020204" pitchFamily="34" charset="0"/>
                          <a:cs typeface="Open Sans Condensed Light" panose="020B0306030504020204" pitchFamily="34" charset="0"/>
                        </a:rPr>
                        <a:t> :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1223484"/>
                  </a:ext>
                </a:extLst>
              </a:tr>
              <a:tr h="344902">
                <a:tc>
                  <a:txBody>
                    <a:bodyPr/>
                    <a:lstStyle/>
                    <a:p>
                      <a:r>
                        <a:rPr lang="fr-FR" sz="1200" b="1" kern="1200" dirty="0">
                          <a:solidFill>
                            <a:schemeClr val="dk1"/>
                          </a:solidFill>
                          <a:latin typeface="Open Sans Condensed Light" panose="020B0306030504020204" pitchFamily="34" charset="0"/>
                          <a:ea typeface="Open Sans Condensed Light" panose="020B0306030504020204" pitchFamily="34" charset="0"/>
                          <a:cs typeface="Open Sans Condensed Light" panose="020B0306030504020204" pitchFamily="34" charset="0"/>
                        </a:rPr>
                        <a:t>Mode de payement envisagé </a:t>
                      </a:r>
                      <a:r>
                        <a:rPr lang="fr-FR" sz="1200" b="0" kern="1200" dirty="0">
                          <a:solidFill>
                            <a:schemeClr val="dk1"/>
                          </a:solidFill>
                          <a:latin typeface="Open Sans Condensed Light" panose="020B0306030504020204" pitchFamily="34" charset="0"/>
                          <a:ea typeface="Open Sans Condensed Light" panose="020B0306030504020204" pitchFamily="34" charset="0"/>
                          <a:cs typeface="Open Sans Condensed Light" panose="020B0306030504020204" pitchFamily="34" charset="0"/>
                        </a:rPr>
                        <a:t>(tous modes acceptés sauf lettres de change) </a:t>
                      </a:r>
                      <a:r>
                        <a:rPr lang="fr-FR" sz="1200" b="1" kern="1200" dirty="0">
                          <a:solidFill>
                            <a:schemeClr val="dk1"/>
                          </a:solidFill>
                          <a:latin typeface="Open Sans Condensed Light" panose="020B0306030504020204" pitchFamily="34" charset="0"/>
                          <a:ea typeface="Open Sans Condensed Light" panose="020B0306030504020204" pitchFamily="34" charset="0"/>
                          <a:cs typeface="Open Sans Condensed Light" panose="020B0306030504020204" pitchFamily="34" charset="0"/>
                        </a:rPr>
                        <a:t>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kern="1200" dirty="0">
                          <a:solidFill>
                            <a:schemeClr val="dk1"/>
                          </a:solidFill>
                          <a:latin typeface="Open Sans Condensed Light" panose="020B0306030504020204" pitchFamily="34" charset="0"/>
                          <a:ea typeface="Open Sans Condensed Light" panose="020B0306030504020204" pitchFamily="34" charset="0"/>
                          <a:cs typeface="Open Sans Condensed Light" panose="020B0306030504020204" pitchFamily="34" charset="0"/>
                        </a:rPr>
                        <a:t>Banque émettrice :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3986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b="1" kern="1200" dirty="0">
                          <a:solidFill>
                            <a:schemeClr val="dk1"/>
                          </a:solidFill>
                          <a:latin typeface="Open Sans Condensed Light" panose="020B0306030504020204" pitchFamily="34" charset="0"/>
                          <a:ea typeface="Open Sans Condensed Light" panose="020B0306030504020204" pitchFamily="34" charset="0"/>
                          <a:cs typeface="Open Sans Condensed Light" panose="020B0306030504020204" pitchFamily="34" charset="0"/>
                        </a:rPr>
                        <a:t>Vos motivations ? </a:t>
                      </a:r>
                      <a:r>
                        <a:rPr lang="fr-FR" sz="1200" b="0" kern="1200" dirty="0">
                          <a:solidFill>
                            <a:schemeClr val="dk1"/>
                          </a:solidFill>
                          <a:latin typeface="Open Sans Condensed Light" panose="020B0306030504020204" pitchFamily="34" charset="0"/>
                          <a:ea typeface="Open Sans Condensed Light" panose="020B0306030504020204" pitchFamily="34" charset="0"/>
                          <a:cs typeface="Open Sans Condensed Light" panose="020B0306030504020204" pitchFamily="34" charset="0"/>
                        </a:rPr>
                        <a:t>(facultatif) </a:t>
                      </a:r>
                      <a:r>
                        <a:rPr lang="fr-FR" sz="1200" b="1" kern="1200" dirty="0">
                          <a:solidFill>
                            <a:schemeClr val="dk1"/>
                          </a:solidFill>
                          <a:latin typeface="Open Sans Condensed Light" panose="020B0306030504020204" pitchFamily="34" charset="0"/>
                          <a:ea typeface="Open Sans Condensed Light" panose="020B0306030504020204" pitchFamily="34" charset="0"/>
                          <a:cs typeface="Open Sans Condensed Light" panose="020B0306030504020204" pitchFamily="34" charset="0"/>
                        </a:rPr>
                        <a:t>:</a:t>
                      </a:r>
                    </a:p>
                    <a:p>
                      <a:endParaRPr lang="fr-FR" sz="1200" b="1" kern="1200" dirty="0">
                        <a:solidFill>
                          <a:schemeClr val="dk1"/>
                        </a:solidFill>
                        <a:latin typeface="Open Sans Condensed Light" panose="020B0306030504020204" pitchFamily="34" charset="0"/>
                        <a:ea typeface="Open Sans Condensed Light" panose="020B0306030504020204" pitchFamily="34" charset="0"/>
                        <a:cs typeface="Open Sans Condensed Light" panose="020B0306030504020204" pitchFamily="34" charset="0"/>
                      </a:endParaRPr>
                    </a:p>
                    <a:p>
                      <a:endParaRPr lang="fr-FR" sz="1200" b="1" kern="1200" dirty="0">
                        <a:solidFill>
                          <a:schemeClr val="dk1"/>
                        </a:solidFill>
                        <a:latin typeface="Open Sans Condensed Light" panose="020B0306030504020204" pitchFamily="34" charset="0"/>
                        <a:ea typeface="Open Sans Condensed Light" panose="020B0306030504020204" pitchFamily="34" charset="0"/>
                        <a:cs typeface="Open Sans Condensed Light" panose="020B0306030504020204" pitchFamily="34" charset="0"/>
                      </a:endParaRPr>
                    </a:p>
                    <a:p>
                      <a:endParaRPr lang="fr-FR" sz="1200" b="1" kern="1200" dirty="0">
                        <a:solidFill>
                          <a:schemeClr val="dk1"/>
                        </a:solidFill>
                        <a:latin typeface="Open Sans Condensed Light" panose="020B0306030504020204" pitchFamily="34" charset="0"/>
                        <a:ea typeface="Open Sans Condensed Light" panose="020B0306030504020204" pitchFamily="34" charset="0"/>
                        <a:cs typeface="Open Sans Condensed Light" panose="020B0306030504020204" pitchFamily="34" charset="0"/>
                      </a:endParaRPr>
                    </a:p>
                    <a:p>
                      <a:endParaRPr lang="fr-FR" sz="1200" b="1" kern="1200" dirty="0">
                        <a:solidFill>
                          <a:schemeClr val="dk1"/>
                        </a:solidFill>
                        <a:latin typeface="Open Sans Condensed Light" panose="020B0306030504020204" pitchFamily="34" charset="0"/>
                        <a:ea typeface="Open Sans Condensed Light" panose="020B0306030504020204" pitchFamily="34" charset="0"/>
                        <a:cs typeface="Open Sans Condensed Light" panose="020B0306030504020204" pitchFamily="34" charset="0"/>
                      </a:endParaRPr>
                    </a:p>
                    <a:p>
                      <a:endParaRPr lang="fr-FR" sz="1200" b="1" kern="1200" dirty="0">
                        <a:solidFill>
                          <a:schemeClr val="dk1"/>
                        </a:solidFill>
                        <a:latin typeface="Open Sans Condensed Light" panose="020B0306030504020204" pitchFamily="34" charset="0"/>
                        <a:ea typeface="Open Sans Condensed Light" panose="020B0306030504020204" pitchFamily="34" charset="0"/>
                        <a:cs typeface="Open Sans Condensed Light" panose="020B0306030504020204" pitchFamily="34" charset="0"/>
                      </a:endParaRPr>
                    </a:p>
                    <a:p>
                      <a:endParaRPr lang="fr-FR" sz="1200" b="1" kern="1200" dirty="0">
                        <a:solidFill>
                          <a:schemeClr val="dk1"/>
                        </a:solidFill>
                        <a:latin typeface="Open Sans Condensed Light" panose="020B0306030504020204" pitchFamily="34" charset="0"/>
                        <a:ea typeface="Open Sans Condensed Light" panose="020B0306030504020204" pitchFamily="34" charset="0"/>
                        <a:cs typeface="Open Sans Condensed Light" panose="020B0306030504020204" pitchFamily="34" charset="0"/>
                      </a:endParaRPr>
                    </a:p>
                    <a:p>
                      <a:endParaRPr lang="fr-FR" sz="1200" b="1" kern="1200" dirty="0">
                        <a:solidFill>
                          <a:schemeClr val="dk1"/>
                        </a:solidFill>
                        <a:latin typeface="Open Sans Condensed Light" panose="020B0306030504020204" pitchFamily="34" charset="0"/>
                        <a:ea typeface="Open Sans Condensed Light" panose="020B0306030504020204" pitchFamily="34" charset="0"/>
                        <a:cs typeface="Open Sans Condensed Light" panose="020B0306030504020204" pitchFamily="34" charset="0"/>
                      </a:endParaRPr>
                    </a:p>
                    <a:p>
                      <a:endParaRPr lang="fr-FR" dirty="0"/>
                    </a:p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kern="1200" dirty="0">
                          <a:solidFill>
                            <a:schemeClr val="dk1"/>
                          </a:solidFill>
                          <a:latin typeface="Open Sans Condensed Light" panose="020B0306030504020204" pitchFamily="34" charset="0"/>
                          <a:ea typeface="Open Sans Condensed Light" panose="020B0306030504020204" pitchFamily="34" charset="0"/>
                          <a:cs typeface="Open Sans Condensed Light" panose="020B0306030504020204" pitchFamily="34" charset="0"/>
                        </a:rPr>
                        <a:t>Vos attentes </a:t>
                      </a:r>
                      <a:r>
                        <a:rPr lang="fr-FR" sz="1200" b="0" kern="1200" dirty="0">
                          <a:solidFill>
                            <a:schemeClr val="dk1"/>
                          </a:solidFill>
                          <a:latin typeface="Open Sans Condensed Light" panose="020B0306030504020204" pitchFamily="34" charset="0"/>
                          <a:ea typeface="Open Sans Condensed Light" panose="020B0306030504020204" pitchFamily="34" charset="0"/>
                          <a:cs typeface="Open Sans Condensed Light" panose="020B0306030504020204" pitchFamily="34" charset="0"/>
                        </a:rPr>
                        <a:t>(selon votre niveau) </a:t>
                      </a:r>
                      <a:r>
                        <a:rPr lang="fr-FR" sz="1200" b="1" kern="1200" dirty="0">
                          <a:solidFill>
                            <a:schemeClr val="dk1"/>
                          </a:solidFill>
                          <a:latin typeface="Open Sans Condensed Light" panose="020B0306030504020204" pitchFamily="34" charset="0"/>
                          <a:ea typeface="Open Sans Condensed Light" panose="020B0306030504020204" pitchFamily="34" charset="0"/>
                          <a:cs typeface="Open Sans Condensed Light" panose="020B0306030504020204" pitchFamily="34" charset="0"/>
                        </a:rPr>
                        <a:t>? :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5221620"/>
                  </a:ext>
                </a:extLst>
              </a:tr>
              <a:tr h="646245">
                <a:tc>
                  <a:txBody>
                    <a:bodyPr/>
                    <a:lstStyle/>
                    <a:p>
                      <a:r>
                        <a:rPr lang="fr-FR" sz="1200" b="1" kern="1200" dirty="0">
                          <a:solidFill>
                            <a:schemeClr val="dk1"/>
                          </a:solidFill>
                          <a:latin typeface="Open Sans Condensed Light" panose="020B0306030504020204" pitchFamily="34" charset="0"/>
                          <a:ea typeface="Open Sans Condensed Light" panose="020B0306030504020204" pitchFamily="34" charset="0"/>
                          <a:cs typeface="Open Sans Condensed Light" panose="020B0306030504020204" pitchFamily="34" charset="0"/>
                        </a:rPr>
                        <a:t>Le matériel que vous apportez :</a:t>
                      </a:r>
                    </a:p>
                    <a:p>
                      <a:endParaRPr lang="fr-FR" sz="1200" b="1" kern="1200" dirty="0">
                        <a:solidFill>
                          <a:schemeClr val="dk1"/>
                        </a:solidFill>
                        <a:latin typeface="Open Sans Condensed Light" panose="020B0306030504020204" pitchFamily="34" charset="0"/>
                        <a:ea typeface="Open Sans Condensed Light" panose="020B0306030504020204" pitchFamily="34" charset="0"/>
                        <a:cs typeface="Open Sans Condensed Light" panose="020B0306030504020204" pitchFamily="34" charset="0"/>
                      </a:endParaRPr>
                    </a:p>
                    <a:p>
                      <a:endParaRPr lang="fr-FR" sz="1200" b="1" kern="1200" dirty="0">
                        <a:solidFill>
                          <a:schemeClr val="dk1"/>
                        </a:solidFill>
                        <a:latin typeface="Open Sans Condensed Light" panose="020B0306030504020204" pitchFamily="34" charset="0"/>
                        <a:ea typeface="Open Sans Condensed Light" panose="020B0306030504020204" pitchFamily="34" charset="0"/>
                        <a:cs typeface="Open Sans Condensed Light" panose="020B0306030504020204" pitchFamily="34" charset="0"/>
                      </a:endParaRPr>
                    </a:p>
                    <a:p>
                      <a:endParaRPr lang="fr-FR" sz="1200" b="1" kern="1200" dirty="0">
                        <a:solidFill>
                          <a:schemeClr val="dk1"/>
                        </a:solidFill>
                        <a:latin typeface="Open Sans Condensed Light" panose="020B0306030504020204" pitchFamily="34" charset="0"/>
                        <a:ea typeface="Open Sans Condensed Light" panose="020B0306030504020204" pitchFamily="34" charset="0"/>
                        <a:cs typeface="Open Sans Condensed Light" panose="020B0306030504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kern="1200" dirty="0">
                          <a:solidFill>
                            <a:schemeClr val="dk1"/>
                          </a:solidFill>
                          <a:latin typeface="Open Sans Condensed Light" panose="020B0306030504020204" pitchFamily="34" charset="0"/>
                          <a:ea typeface="Open Sans Condensed Light" panose="020B0306030504020204" pitchFamily="34" charset="0"/>
                          <a:cs typeface="Open Sans Condensed Light" panose="020B0306030504020204" pitchFamily="34" charset="0"/>
                        </a:rPr>
                        <a:t>Votre moyen de déplacement </a:t>
                      </a:r>
                      <a:r>
                        <a:rPr lang="fr-FR" sz="1200" b="0" kern="1200" dirty="0">
                          <a:solidFill>
                            <a:schemeClr val="dk1"/>
                          </a:solidFill>
                          <a:latin typeface="Open Sans Condensed Light" panose="020B0306030504020204" pitchFamily="34" charset="0"/>
                          <a:ea typeface="Open Sans Condensed Light" panose="020B0306030504020204" pitchFamily="34" charset="0"/>
                          <a:cs typeface="Open Sans Condensed Light" panose="020B0306030504020204" pitchFamily="34" charset="0"/>
                        </a:rPr>
                        <a:t>(besoin ou offre de covoiturage ?)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7535246"/>
                  </a:ext>
                </a:extLst>
              </a:tr>
              <a:tr h="344902">
                <a:tc>
                  <a:txBody>
                    <a:bodyPr/>
                    <a:lstStyle/>
                    <a:p>
                      <a:r>
                        <a:rPr lang="fr-FR" sz="1200" b="1" kern="1200" dirty="0">
                          <a:solidFill>
                            <a:schemeClr val="dk1"/>
                          </a:solidFill>
                          <a:latin typeface="Open Sans Condensed Light" panose="020B0306030504020204" pitchFamily="34" charset="0"/>
                          <a:ea typeface="Open Sans Condensed Light" panose="020B0306030504020204" pitchFamily="34" charset="0"/>
                          <a:cs typeface="Open Sans Condensed Light" panose="020B0306030504020204" pitchFamily="34" charset="0"/>
                        </a:rPr>
                        <a:t>Vos remarques :</a:t>
                      </a:r>
                    </a:p>
                    <a:p>
                      <a:endParaRPr lang="fr-FR" sz="1200" b="1" kern="1200" dirty="0">
                        <a:solidFill>
                          <a:schemeClr val="dk1"/>
                        </a:solidFill>
                        <a:latin typeface="Open Sans Condensed Light" panose="020B0306030504020204" pitchFamily="34" charset="0"/>
                        <a:ea typeface="Open Sans Condensed Light" panose="020B0306030504020204" pitchFamily="34" charset="0"/>
                        <a:cs typeface="Open Sans Condensed Light" panose="020B0306030504020204" pitchFamily="34" charset="0"/>
                      </a:endParaRPr>
                    </a:p>
                    <a:p>
                      <a:endParaRPr lang="fr-FR" sz="1200" b="1" kern="1200" dirty="0">
                        <a:solidFill>
                          <a:schemeClr val="dk1"/>
                        </a:solidFill>
                        <a:latin typeface="Open Sans Condensed Light" panose="020B0306030504020204" pitchFamily="34" charset="0"/>
                        <a:ea typeface="Open Sans Condensed Light" panose="020B0306030504020204" pitchFamily="34" charset="0"/>
                        <a:cs typeface="Open Sans Condensed Light" panose="020B0306030504020204" pitchFamily="34" charset="0"/>
                      </a:endParaRPr>
                    </a:p>
                    <a:p>
                      <a:endParaRPr lang="fr-FR" sz="1200" b="1" kern="1200" dirty="0">
                        <a:solidFill>
                          <a:schemeClr val="dk1"/>
                        </a:solidFill>
                        <a:latin typeface="Open Sans Condensed Light" panose="020B0306030504020204" pitchFamily="34" charset="0"/>
                        <a:ea typeface="Open Sans Condensed Light" panose="020B0306030504020204" pitchFamily="34" charset="0"/>
                        <a:cs typeface="Open Sans Condensed Light" panose="020B0306030504020204" pitchFamily="34" charset="0"/>
                      </a:endParaRPr>
                    </a:p>
                    <a:p>
                      <a:endParaRPr lang="fr-FR" sz="1200" b="1" kern="1200" dirty="0">
                        <a:solidFill>
                          <a:schemeClr val="dk1"/>
                        </a:solidFill>
                        <a:latin typeface="Open Sans Condensed Light" panose="020B0306030504020204" pitchFamily="34" charset="0"/>
                        <a:ea typeface="Open Sans Condensed Light" panose="020B0306030504020204" pitchFamily="34" charset="0"/>
                        <a:cs typeface="Open Sans Condensed Light" panose="020B0306030504020204" pitchFamily="34" charset="0"/>
                      </a:endParaRPr>
                    </a:p>
                    <a:p>
                      <a:endParaRPr lang="fr-FR" sz="1200" b="1" kern="1200" dirty="0">
                        <a:solidFill>
                          <a:schemeClr val="dk1"/>
                        </a:solidFill>
                        <a:latin typeface="Open Sans Condensed Light" panose="020B0306030504020204" pitchFamily="34" charset="0"/>
                        <a:ea typeface="Open Sans Condensed Light" panose="020B0306030504020204" pitchFamily="34" charset="0"/>
                        <a:cs typeface="Open Sans Condensed Light" panose="020B0306030504020204" pitchFamily="34" charset="0"/>
                      </a:endParaRPr>
                    </a:p>
                    <a:p>
                      <a:endParaRPr lang="fr-FR" sz="1200" b="1" kern="1200" dirty="0">
                        <a:solidFill>
                          <a:schemeClr val="dk1"/>
                        </a:solidFill>
                        <a:latin typeface="Open Sans Condensed Light" panose="020B0306030504020204" pitchFamily="34" charset="0"/>
                        <a:ea typeface="Open Sans Condensed Light" panose="020B0306030504020204" pitchFamily="34" charset="0"/>
                        <a:cs typeface="Open Sans Condensed Light" panose="020B0306030504020204" pitchFamily="34" charset="0"/>
                      </a:endParaRPr>
                    </a:p>
                    <a:p>
                      <a:endParaRPr lang="fr-FR" sz="1200" b="1" kern="1200" dirty="0">
                        <a:solidFill>
                          <a:schemeClr val="dk1"/>
                        </a:solidFill>
                        <a:latin typeface="Open Sans Condensed Light" panose="020B0306030504020204" pitchFamily="34" charset="0"/>
                        <a:ea typeface="Open Sans Condensed Light" panose="020B0306030504020204" pitchFamily="34" charset="0"/>
                        <a:cs typeface="Open Sans Condensed Light" panose="020B0306030504020204" pitchFamily="34" charset="0"/>
                      </a:endParaRPr>
                    </a:p>
                    <a:p>
                      <a:endParaRPr lang="fr-FR" sz="1200" b="1" kern="1200" dirty="0">
                        <a:solidFill>
                          <a:schemeClr val="dk1"/>
                        </a:solidFill>
                        <a:latin typeface="Open Sans Condensed Light" panose="020B0306030504020204" pitchFamily="34" charset="0"/>
                        <a:ea typeface="Open Sans Condensed Light" panose="020B0306030504020204" pitchFamily="34" charset="0"/>
                        <a:cs typeface="Open Sans Condensed Light" panose="020B0306030504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kern="1200" dirty="0">
                          <a:solidFill>
                            <a:schemeClr val="dk1"/>
                          </a:solidFill>
                          <a:latin typeface="Open Sans Condensed Light" panose="020B0306030504020204" pitchFamily="34" charset="0"/>
                          <a:ea typeface="Open Sans Condensed Light" panose="020B0306030504020204" pitchFamily="34" charset="0"/>
                          <a:cs typeface="Open Sans Condensed Light" panose="020B0306030504020204" pitchFamily="34" charset="0"/>
                        </a:rPr>
                        <a:t>Votre </a:t>
                      </a: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Open Sans Condensed Light" panose="020B0306030504020204" pitchFamily="34" charset="0"/>
                          <a:ea typeface="Open Sans Condensed Light" panose="020B0306030504020204" pitchFamily="34" charset="0"/>
                          <a:cs typeface="Open Sans Condensed Light" panose="020B0306030504020204" pitchFamily="34" charset="0"/>
                        </a:rPr>
                        <a:t>signature</a:t>
                      </a:r>
                      <a:r>
                        <a:rPr lang="fr-FR" sz="1200" b="1" kern="1200" dirty="0">
                          <a:solidFill>
                            <a:schemeClr val="dk1"/>
                          </a:solidFill>
                          <a:latin typeface="Open Sans Condensed Light" panose="020B0306030504020204" pitchFamily="34" charset="0"/>
                          <a:ea typeface="Open Sans Condensed Light" panose="020B0306030504020204" pitchFamily="34" charset="0"/>
                          <a:cs typeface="Open Sans Condensed Light" panose="020B0306030504020204" pitchFamily="34" charset="0"/>
                        </a:rPr>
                        <a:t> et la date : </a:t>
                      </a:r>
                    </a:p>
                    <a:p>
                      <a:endParaRPr lang="fr-FR" sz="1200" b="1" kern="1200" dirty="0">
                        <a:solidFill>
                          <a:schemeClr val="dk1"/>
                        </a:solidFill>
                        <a:latin typeface="Open Sans Condensed Light" panose="020B0306030504020204" pitchFamily="34" charset="0"/>
                        <a:ea typeface="Open Sans Condensed Light" panose="020B0306030504020204" pitchFamily="34" charset="0"/>
                        <a:cs typeface="Open Sans Condensed Light" panose="020B0306030504020204" pitchFamily="34" charset="0"/>
                      </a:endParaRPr>
                    </a:p>
                    <a:p>
                      <a:endParaRPr lang="fr-FR" sz="1200" b="1" kern="1200" dirty="0">
                        <a:solidFill>
                          <a:schemeClr val="dk1"/>
                        </a:solidFill>
                        <a:latin typeface="Open Sans Condensed Light" panose="020B0306030504020204" pitchFamily="34" charset="0"/>
                        <a:ea typeface="Open Sans Condensed Light" panose="020B0306030504020204" pitchFamily="34" charset="0"/>
                        <a:cs typeface="Open Sans Condensed Light" panose="020B0306030504020204" pitchFamily="34" charset="0"/>
                      </a:endParaRPr>
                    </a:p>
                    <a:p>
                      <a:endParaRPr lang="fr-FR" sz="1200" b="1" kern="1200" dirty="0">
                        <a:solidFill>
                          <a:schemeClr val="dk1"/>
                        </a:solidFill>
                        <a:latin typeface="Open Sans Condensed Light" panose="020B0306030504020204" pitchFamily="34" charset="0"/>
                        <a:ea typeface="Open Sans Condensed Light" panose="020B0306030504020204" pitchFamily="34" charset="0"/>
                        <a:cs typeface="Open Sans Condensed Light" panose="020B0306030504020204" pitchFamily="34" charset="0"/>
                      </a:endParaRPr>
                    </a:p>
                    <a:p>
                      <a:endParaRPr lang="fr-FR" sz="1200" b="1" kern="1200" dirty="0">
                        <a:solidFill>
                          <a:schemeClr val="dk1"/>
                        </a:solidFill>
                        <a:latin typeface="Open Sans Condensed Light" panose="020B0306030504020204" pitchFamily="34" charset="0"/>
                        <a:ea typeface="Open Sans Condensed Light" panose="020B0306030504020204" pitchFamily="34" charset="0"/>
                        <a:cs typeface="Open Sans Condensed Light" panose="020B0306030504020204" pitchFamily="34" charset="0"/>
                      </a:endParaRPr>
                    </a:p>
                    <a:p>
                      <a:endParaRPr lang="fr-FR" sz="1200" b="1" kern="1200" dirty="0">
                        <a:solidFill>
                          <a:schemeClr val="dk1"/>
                        </a:solidFill>
                        <a:latin typeface="Open Sans Condensed Light" panose="020B0306030504020204" pitchFamily="34" charset="0"/>
                        <a:ea typeface="Open Sans Condensed Light" panose="020B0306030504020204" pitchFamily="34" charset="0"/>
                        <a:cs typeface="Open Sans Condensed Light" panose="020B0306030504020204" pitchFamily="34" charset="0"/>
                      </a:endParaRPr>
                    </a:p>
                    <a:p>
                      <a:endParaRPr lang="fr-FR" sz="1200" b="1" kern="1200" dirty="0">
                        <a:solidFill>
                          <a:schemeClr val="dk1"/>
                        </a:solidFill>
                        <a:latin typeface="Open Sans Condensed Light" panose="020B0306030504020204" pitchFamily="34" charset="0"/>
                        <a:ea typeface="Open Sans Condensed Light" panose="020B0306030504020204" pitchFamily="34" charset="0"/>
                        <a:cs typeface="Open Sans Condensed Light" panose="020B0306030504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87184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85CAFC8D-44B7-4D82-B64A-4BAD1E614E0A}"/>
              </a:ext>
            </a:extLst>
          </p:cNvPr>
          <p:cNvSpPr txBox="1"/>
          <p:nvPr/>
        </p:nvSpPr>
        <p:spPr>
          <a:xfrm>
            <a:off x="3540919" y="688332"/>
            <a:ext cx="3713631" cy="1350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400" b="1" dirty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À</a:t>
            </a:r>
          </a:p>
          <a:p>
            <a:pPr algn="ctr">
              <a:lnSpc>
                <a:spcPct val="150000"/>
              </a:lnSpc>
            </a:pPr>
            <a:r>
              <a:rPr lang="fr-FR" sz="1400" b="1" dirty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Pascal DHUICQ (</a:t>
            </a:r>
            <a:r>
              <a:rPr lang="fr-FR" sz="1400" b="1" dirty="0" err="1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MémoTopic</a:t>
            </a:r>
            <a:r>
              <a:rPr lang="fr-FR" sz="1400" b="1" dirty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fr-FR" sz="1400" b="1" dirty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32 rue de </a:t>
            </a:r>
            <a:r>
              <a:rPr lang="fr-FR" sz="1400" b="1" dirty="0" err="1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Dionval</a:t>
            </a:r>
            <a:endParaRPr lang="fr-FR" sz="1400" b="1" dirty="0">
              <a:latin typeface="Open Sans Condensed Light" panose="020B0306030504020204" pitchFamily="34" charset="0"/>
              <a:ea typeface="Open Sans Condensed Light" panose="020B0306030504020204" pitchFamily="34" charset="0"/>
              <a:cs typeface="Open Sans Condensed Light" panose="020B0306030504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FR" sz="1400" b="1" dirty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28130 SAINT-PIAT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42EC8341-D97A-4FE3-8219-99971906855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1354" y="780724"/>
            <a:ext cx="1619924" cy="1412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8089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202</Words>
  <Application>Microsoft Office PowerPoint</Application>
  <PresentationFormat>Personnalisé</PresentationFormat>
  <Paragraphs>43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Agency FB</vt:lpstr>
      <vt:lpstr>Arial</vt:lpstr>
      <vt:lpstr>Calibri</vt:lpstr>
      <vt:lpstr>Calibri Light</vt:lpstr>
      <vt:lpstr>Open Sans Condensed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 &amp; Fatima</dc:creator>
  <cp:lastModifiedBy>Pascal &amp; Fatima</cp:lastModifiedBy>
  <cp:revision>2</cp:revision>
  <dcterms:created xsi:type="dcterms:W3CDTF">2021-01-21T15:45:48Z</dcterms:created>
  <dcterms:modified xsi:type="dcterms:W3CDTF">2021-01-21T15:48:20Z</dcterms:modified>
</cp:coreProperties>
</file>